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4"/>
  </p:sldMasterIdLst>
  <p:notesMasterIdLst>
    <p:notesMasterId r:id="rId16"/>
  </p:notesMasterIdLst>
  <p:sldIdLst>
    <p:sldId id="257" r:id="rId5"/>
    <p:sldId id="262" r:id="rId6"/>
    <p:sldId id="264" r:id="rId7"/>
    <p:sldId id="268" r:id="rId8"/>
    <p:sldId id="269" r:id="rId9"/>
    <p:sldId id="270" r:id="rId10"/>
    <p:sldId id="271" r:id="rId11"/>
    <p:sldId id="274" r:id="rId12"/>
    <p:sldId id="273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tin john" userId="e2d646dfc34f03ec" providerId="LiveId" clId="{92FF7616-779F-42C8-A165-C5FFB0491F42}"/>
    <pc:docChg chg="modSld sldOrd">
      <pc:chgData name="jestin john" userId="e2d646dfc34f03ec" providerId="LiveId" clId="{92FF7616-779F-42C8-A165-C5FFB0491F42}" dt="2025-12-09T12:15:18.742" v="1"/>
      <pc:docMkLst>
        <pc:docMk/>
      </pc:docMkLst>
      <pc:sldChg chg="ord">
        <pc:chgData name="jestin john" userId="e2d646dfc34f03ec" providerId="LiveId" clId="{92FF7616-779F-42C8-A165-C5FFB0491F42}" dt="2025-12-09T12:15:18.742" v="1"/>
        <pc:sldMkLst>
          <pc:docMk/>
          <pc:sldMk cId="424286063" sldId="27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507BA8-320A-450D-A95A-B2B62C0EBC38}" type="doc">
      <dgm:prSet loTypeId="urn:microsoft.com/office/officeart/2005/8/layout/process1" loCatId="process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8C80E5-F30A-4B62-B77F-AE5319A4B685}">
      <dgm:prSet/>
      <dgm:spPr/>
      <dgm:t>
        <a:bodyPr/>
        <a:lstStyle/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Front end: </a:t>
          </a:r>
          <a:r>
            <a:rPr lang="en-US" b="1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Gradio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0BFD4BE-B239-428F-9D1B-51790449D1B7}" type="parTrans" cxnId="{D1CAB271-CF48-429F-B0B2-EB82419F6400}">
      <dgm:prSet/>
      <dgm:spPr/>
      <dgm:t>
        <a:bodyPr/>
        <a:lstStyle/>
        <a:p>
          <a:endParaRPr lang="en-US"/>
        </a:p>
      </dgm:t>
    </dgm:pt>
    <dgm:pt modelId="{B5E4DA5A-DE79-416B-9E49-B4323E55A512}" type="sibTrans" cxnId="{D1CAB271-CF48-429F-B0B2-EB82419F6400}">
      <dgm:prSet/>
      <dgm:spPr/>
      <dgm:t>
        <a:bodyPr/>
        <a:lstStyle/>
        <a:p>
          <a:endParaRPr lang="en-US"/>
        </a:p>
      </dgm:t>
    </dgm:pt>
    <dgm:pt modelId="{94FE57FF-DA87-48A4-A61D-8611E3AAAD6A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Back end: Anaconda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32260BC-F61A-47EE-89EC-527005335A3E}" type="parTrans" cxnId="{7C4B12A8-EB72-4D6C-A5A6-8171567F91CF}">
      <dgm:prSet/>
      <dgm:spPr/>
      <dgm:t>
        <a:bodyPr/>
        <a:lstStyle/>
        <a:p>
          <a:endParaRPr lang="en-US"/>
        </a:p>
      </dgm:t>
    </dgm:pt>
    <dgm:pt modelId="{19E1FC80-4069-4498-9DBE-9975EACEF68E}" type="sibTrans" cxnId="{7C4B12A8-EB72-4D6C-A5A6-8171567F91CF}">
      <dgm:prSet/>
      <dgm:spPr/>
      <dgm:t>
        <a:bodyPr/>
        <a:lstStyle/>
        <a:p>
          <a:endParaRPr lang="en-US"/>
        </a:p>
      </dgm:t>
    </dgm:pt>
    <dgm:pt modelId="{8A1CB224-B7B7-4DDF-8B81-DA00C9DA8346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Environment used: Jupyter notebook, Anaconda</a:t>
          </a:r>
          <a:endParaRPr lang="en-US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354D9EA-B805-46E3-A726-E25D1B03D442}" type="parTrans" cxnId="{CB6E0D88-3446-4598-B87F-5CB00FB6E3E4}">
      <dgm:prSet/>
      <dgm:spPr/>
      <dgm:t>
        <a:bodyPr/>
        <a:lstStyle/>
        <a:p>
          <a:endParaRPr lang="en-US"/>
        </a:p>
      </dgm:t>
    </dgm:pt>
    <dgm:pt modelId="{6547EF58-7239-4535-B339-0C7D23D703B3}" type="sibTrans" cxnId="{CB6E0D88-3446-4598-B87F-5CB00FB6E3E4}">
      <dgm:prSet/>
      <dgm:spPr/>
      <dgm:t>
        <a:bodyPr/>
        <a:lstStyle/>
        <a:p>
          <a:endParaRPr lang="en-US"/>
        </a:p>
      </dgm:t>
    </dgm:pt>
    <dgm:pt modelId="{8BB9E0EE-C024-4D4E-A846-D913F55CF137}" type="pres">
      <dgm:prSet presAssocID="{19507BA8-320A-450D-A95A-B2B62C0EBC38}" presName="Name0" presStyleCnt="0">
        <dgm:presLayoutVars>
          <dgm:dir/>
          <dgm:resizeHandles val="exact"/>
        </dgm:presLayoutVars>
      </dgm:prSet>
      <dgm:spPr/>
    </dgm:pt>
    <dgm:pt modelId="{6A2DD1FD-09DA-4C7C-94EE-8C4BD83B03B9}" type="pres">
      <dgm:prSet presAssocID="{588C80E5-F30A-4B62-B77F-AE5319A4B685}" presName="node" presStyleLbl="node1" presStyleIdx="0" presStyleCnt="3">
        <dgm:presLayoutVars>
          <dgm:bulletEnabled val="1"/>
        </dgm:presLayoutVars>
      </dgm:prSet>
      <dgm:spPr/>
    </dgm:pt>
    <dgm:pt modelId="{F2AC009F-F664-4665-8663-AD18453C8889}" type="pres">
      <dgm:prSet presAssocID="{B5E4DA5A-DE79-416B-9E49-B4323E55A512}" presName="sibTrans" presStyleLbl="sibTrans2D1" presStyleIdx="0" presStyleCnt="2"/>
      <dgm:spPr/>
    </dgm:pt>
    <dgm:pt modelId="{33C72DEF-8DBF-4EBB-9C08-2F2F591A49D2}" type="pres">
      <dgm:prSet presAssocID="{B5E4DA5A-DE79-416B-9E49-B4323E55A512}" presName="connectorText" presStyleLbl="sibTrans2D1" presStyleIdx="0" presStyleCnt="2"/>
      <dgm:spPr/>
    </dgm:pt>
    <dgm:pt modelId="{A3415555-E246-490E-AB59-C761D97BF426}" type="pres">
      <dgm:prSet presAssocID="{94FE57FF-DA87-48A4-A61D-8611E3AAAD6A}" presName="node" presStyleLbl="node1" presStyleIdx="1" presStyleCnt="3">
        <dgm:presLayoutVars>
          <dgm:bulletEnabled val="1"/>
        </dgm:presLayoutVars>
      </dgm:prSet>
      <dgm:spPr/>
    </dgm:pt>
    <dgm:pt modelId="{21F6D35C-50FC-4A94-AE9D-6E2A250C1324}" type="pres">
      <dgm:prSet presAssocID="{19E1FC80-4069-4498-9DBE-9975EACEF68E}" presName="sibTrans" presStyleLbl="sibTrans2D1" presStyleIdx="1" presStyleCnt="2"/>
      <dgm:spPr/>
    </dgm:pt>
    <dgm:pt modelId="{1BA3770F-CBE9-4D42-AA70-15461779EED3}" type="pres">
      <dgm:prSet presAssocID="{19E1FC80-4069-4498-9DBE-9975EACEF68E}" presName="connectorText" presStyleLbl="sibTrans2D1" presStyleIdx="1" presStyleCnt="2"/>
      <dgm:spPr/>
    </dgm:pt>
    <dgm:pt modelId="{57785BC1-0FE1-4537-B828-1EF9D48B1E5F}" type="pres">
      <dgm:prSet presAssocID="{8A1CB224-B7B7-4DDF-8B81-DA00C9DA8346}" presName="node" presStyleLbl="node1" presStyleIdx="2" presStyleCnt="3">
        <dgm:presLayoutVars>
          <dgm:bulletEnabled val="1"/>
        </dgm:presLayoutVars>
      </dgm:prSet>
      <dgm:spPr/>
    </dgm:pt>
  </dgm:ptLst>
  <dgm:cxnLst>
    <dgm:cxn modelId="{95DD7904-F402-4472-8C16-9EE67C933D67}" type="presOf" srcId="{8A1CB224-B7B7-4DDF-8B81-DA00C9DA8346}" destId="{57785BC1-0FE1-4537-B828-1EF9D48B1E5F}" srcOrd="0" destOrd="0" presId="urn:microsoft.com/office/officeart/2005/8/layout/process1"/>
    <dgm:cxn modelId="{7A7F590F-38AA-44BD-B395-28C915761E77}" type="presOf" srcId="{19E1FC80-4069-4498-9DBE-9975EACEF68E}" destId="{21F6D35C-50FC-4A94-AE9D-6E2A250C1324}" srcOrd="0" destOrd="0" presId="urn:microsoft.com/office/officeart/2005/8/layout/process1"/>
    <dgm:cxn modelId="{D1CAB271-CF48-429F-B0B2-EB82419F6400}" srcId="{19507BA8-320A-450D-A95A-B2B62C0EBC38}" destId="{588C80E5-F30A-4B62-B77F-AE5319A4B685}" srcOrd="0" destOrd="0" parTransId="{E0BFD4BE-B239-428F-9D1B-51790449D1B7}" sibTransId="{B5E4DA5A-DE79-416B-9E49-B4323E55A512}"/>
    <dgm:cxn modelId="{27DB8B76-46C6-477F-9B02-E729CA8F330D}" type="presOf" srcId="{588C80E5-F30A-4B62-B77F-AE5319A4B685}" destId="{6A2DD1FD-09DA-4C7C-94EE-8C4BD83B03B9}" srcOrd="0" destOrd="0" presId="urn:microsoft.com/office/officeart/2005/8/layout/process1"/>
    <dgm:cxn modelId="{CB6E0D88-3446-4598-B87F-5CB00FB6E3E4}" srcId="{19507BA8-320A-450D-A95A-B2B62C0EBC38}" destId="{8A1CB224-B7B7-4DDF-8B81-DA00C9DA8346}" srcOrd="2" destOrd="0" parTransId="{0354D9EA-B805-46E3-A726-E25D1B03D442}" sibTransId="{6547EF58-7239-4535-B339-0C7D23D703B3}"/>
    <dgm:cxn modelId="{C782EAA0-0237-4BB9-BAA2-419CCEC9178E}" type="presOf" srcId="{19507BA8-320A-450D-A95A-B2B62C0EBC38}" destId="{8BB9E0EE-C024-4D4E-A846-D913F55CF137}" srcOrd="0" destOrd="0" presId="urn:microsoft.com/office/officeart/2005/8/layout/process1"/>
    <dgm:cxn modelId="{1E5C1EA1-96DC-40E4-B21B-8DD3E70EC9F7}" type="presOf" srcId="{19E1FC80-4069-4498-9DBE-9975EACEF68E}" destId="{1BA3770F-CBE9-4D42-AA70-15461779EED3}" srcOrd="1" destOrd="0" presId="urn:microsoft.com/office/officeart/2005/8/layout/process1"/>
    <dgm:cxn modelId="{7C4B12A8-EB72-4D6C-A5A6-8171567F91CF}" srcId="{19507BA8-320A-450D-A95A-B2B62C0EBC38}" destId="{94FE57FF-DA87-48A4-A61D-8611E3AAAD6A}" srcOrd="1" destOrd="0" parTransId="{F32260BC-F61A-47EE-89EC-527005335A3E}" sibTransId="{19E1FC80-4069-4498-9DBE-9975EACEF68E}"/>
    <dgm:cxn modelId="{126CB8AB-D143-468E-A5A7-3B92BFB1256D}" type="presOf" srcId="{B5E4DA5A-DE79-416B-9E49-B4323E55A512}" destId="{33C72DEF-8DBF-4EBB-9C08-2F2F591A49D2}" srcOrd="1" destOrd="0" presId="urn:microsoft.com/office/officeart/2005/8/layout/process1"/>
    <dgm:cxn modelId="{03BCECB5-FC36-4848-8A84-D7905EA771B1}" type="presOf" srcId="{94FE57FF-DA87-48A4-A61D-8611E3AAAD6A}" destId="{A3415555-E246-490E-AB59-C761D97BF426}" srcOrd="0" destOrd="0" presId="urn:microsoft.com/office/officeart/2005/8/layout/process1"/>
    <dgm:cxn modelId="{5BDCC6BD-D3D8-4E6D-AFFF-7357F0348359}" type="presOf" srcId="{B5E4DA5A-DE79-416B-9E49-B4323E55A512}" destId="{F2AC009F-F664-4665-8663-AD18453C8889}" srcOrd="0" destOrd="0" presId="urn:microsoft.com/office/officeart/2005/8/layout/process1"/>
    <dgm:cxn modelId="{657CA2EE-68DE-49EA-AC2D-E6C329053379}" type="presParOf" srcId="{8BB9E0EE-C024-4D4E-A846-D913F55CF137}" destId="{6A2DD1FD-09DA-4C7C-94EE-8C4BD83B03B9}" srcOrd="0" destOrd="0" presId="urn:microsoft.com/office/officeart/2005/8/layout/process1"/>
    <dgm:cxn modelId="{3F51FD2F-9297-491A-95CD-339C31ACAE64}" type="presParOf" srcId="{8BB9E0EE-C024-4D4E-A846-D913F55CF137}" destId="{F2AC009F-F664-4665-8663-AD18453C8889}" srcOrd="1" destOrd="0" presId="urn:microsoft.com/office/officeart/2005/8/layout/process1"/>
    <dgm:cxn modelId="{C1E9AAF6-F56F-4CE4-9046-0FB6229E78B3}" type="presParOf" srcId="{F2AC009F-F664-4665-8663-AD18453C8889}" destId="{33C72DEF-8DBF-4EBB-9C08-2F2F591A49D2}" srcOrd="0" destOrd="0" presId="urn:microsoft.com/office/officeart/2005/8/layout/process1"/>
    <dgm:cxn modelId="{9E0575B9-D684-436D-B8F7-5C586F677675}" type="presParOf" srcId="{8BB9E0EE-C024-4D4E-A846-D913F55CF137}" destId="{A3415555-E246-490E-AB59-C761D97BF426}" srcOrd="2" destOrd="0" presId="urn:microsoft.com/office/officeart/2005/8/layout/process1"/>
    <dgm:cxn modelId="{0E15D032-FE82-4C01-B00F-24FB7D4486C1}" type="presParOf" srcId="{8BB9E0EE-C024-4D4E-A846-D913F55CF137}" destId="{21F6D35C-50FC-4A94-AE9D-6E2A250C1324}" srcOrd="3" destOrd="0" presId="urn:microsoft.com/office/officeart/2005/8/layout/process1"/>
    <dgm:cxn modelId="{A6937FB5-FE5C-4467-B8CF-4D6AE6E7D6D3}" type="presParOf" srcId="{21F6D35C-50FC-4A94-AE9D-6E2A250C1324}" destId="{1BA3770F-CBE9-4D42-AA70-15461779EED3}" srcOrd="0" destOrd="0" presId="urn:microsoft.com/office/officeart/2005/8/layout/process1"/>
    <dgm:cxn modelId="{59D1EF04-AFF6-4CFA-A924-D78C6B5F8433}" type="presParOf" srcId="{8BB9E0EE-C024-4D4E-A846-D913F55CF137}" destId="{57785BC1-0FE1-4537-B828-1EF9D48B1E5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005BA5-416D-4E7E-8B5E-8114019EAE99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7E61AF7C-6ECD-4E98-BCEA-80C81397DD8E}">
      <dgm:prSet custT="1"/>
      <dgm:spPr/>
      <dgm:t>
        <a:bodyPr/>
        <a:lstStyle/>
        <a:p>
          <a:r>
            <a:rPr lang="en-US" sz="1400" b="1" dirty="0">
              <a:latin typeface="Times New Roman" panose="02020603050405020304" pitchFamily="18" charset="0"/>
              <a:cs typeface="Times New Roman" panose="02020603050405020304" pitchFamily="18" charset="0"/>
            </a:rPr>
            <a:t>Collect the D</a:t>
          </a:r>
          <a:r>
            <a:rPr lang="en-US" sz="1800" b="1" dirty="0">
              <a:latin typeface="Times New Roman" panose="02020603050405020304" pitchFamily="18" charset="0"/>
              <a:cs typeface="Times New Roman" panose="02020603050405020304" pitchFamily="18" charset="0"/>
            </a:rPr>
            <a:t>ata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7D64EBD-4579-45D4-9DD0-37D29F8E1935}" type="parTrans" cxnId="{2EFED660-EDFF-496C-A707-B939D90638A7}">
      <dgm:prSet/>
      <dgm:spPr/>
      <dgm:t>
        <a:bodyPr/>
        <a:lstStyle/>
        <a:p>
          <a:endParaRPr lang="en-US" sz="2000" b="1"/>
        </a:p>
      </dgm:t>
    </dgm:pt>
    <dgm:pt modelId="{FE0CDD61-556E-4B4A-A3E5-3D791FBADA30}" type="sibTrans" cxnId="{2EFED660-EDFF-496C-A707-B939D90638A7}">
      <dgm:prSet/>
      <dgm:spPr/>
      <dgm:t>
        <a:bodyPr/>
        <a:lstStyle/>
        <a:p>
          <a:endParaRPr lang="en-US" sz="2000" b="1"/>
        </a:p>
      </dgm:t>
    </dgm:pt>
    <dgm:pt modelId="{05F3CCCC-9659-465D-B74D-7E813A4B4D36}">
      <dgm:prSet custT="1"/>
      <dgm:spPr/>
      <dgm:t>
        <a:bodyPr/>
        <a:lstStyle/>
        <a:p>
          <a:r>
            <a:rPr lang="en-US" sz="1400" b="1">
              <a:latin typeface="Times New Roman" panose="02020603050405020304" pitchFamily="18" charset="0"/>
              <a:cs typeface="Times New Roman" panose="02020603050405020304" pitchFamily="18" charset="0"/>
            </a:rPr>
            <a:t>Data preprocessing: Label encoding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22B915E-B229-4696-8EB4-91A38F3F1752}" type="parTrans" cxnId="{288BA90D-C010-4FD1-9650-F04AC9D68A94}">
      <dgm:prSet/>
      <dgm:spPr/>
      <dgm:t>
        <a:bodyPr/>
        <a:lstStyle/>
        <a:p>
          <a:endParaRPr lang="en-US" sz="2000" b="1"/>
        </a:p>
      </dgm:t>
    </dgm:pt>
    <dgm:pt modelId="{EF652AC8-2767-4E39-B573-643099E40BFD}" type="sibTrans" cxnId="{288BA90D-C010-4FD1-9650-F04AC9D68A94}">
      <dgm:prSet/>
      <dgm:spPr/>
      <dgm:t>
        <a:bodyPr/>
        <a:lstStyle/>
        <a:p>
          <a:endParaRPr lang="en-US" sz="2000" b="1"/>
        </a:p>
      </dgm:t>
    </dgm:pt>
    <dgm:pt modelId="{3C328742-657A-4562-960A-903030DAF614}">
      <dgm:prSet custT="1"/>
      <dgm:spPr/>
      <dgm:t>
        <a:bodyPr/>
        <a:lstStyle/>
        <a:p>
          <a:r>
            <a:rPr lang="en-US" sz="1400" b="1">
              <a:latin typeface="Times New Roman" panose="02020603050405020304" pitchFamily="18" charset="0"/>
              <a:cs typeface="Times New Roman" panose="02020603050405020304" pitchFamily="18" charset="0"/>
            </a:rPr>
            <a:t>Select suitable models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96212C1-0818-43E5-B7F0-E884E2DE0E67}" type="parTrans" cxnId="{D1BA13E1-CDB2-4EFE-A335-3CF95700F060}">
      <dgm:prSet/>
      <dgm:spPr/>
      <dgm:t>
        <a:bodyPr/>
        <a:lstStyle/>
        <a:p>
          <a:endParaRPr lang="en-US" sz="2000" b="1"/>
        </a:p>
      </dgm:t>
    </dgm:pt>
    <dgm:pt modelId="{C4211951-900C-4B36-A737-DF41249F3F47}" type="sibTrans" cxnId="{D1BA13E1-CDB2-4EFE-A335-3CF95700F060}">
      <dgm:prSet/>
      <dgm:spPr/>
      <dgm:t>
        <a:bodyPr/>
        <a:lstStyle/>
        <a:p>
          <a:endParaRPr lang="en-US" sz="2000" b="1"/>
        </a:p>
      </dgm:t>
    </dgm:pt>
    <dgm:pt modelId="{B7099192-C701-49E5-ABE8-B7BD12CB1B30}">
      <dgm:prSet custT="1"/>
      <dgm:spPr/>
      <dgm:t>
        <a:bodyPr/>
        <a:lstStyle/>
        <a:p>
          <a:r>
            <a:rPr lang="en-US" sz="1400" b="1">
              <a:latin typeface="Times New Roman" panose="02020603050405020304" pitchFamily="18" charset="0"/>
              <a:cs typeface="Times New Roman" panose="02020603050405020304" pitchFamily="18" charset="0"/>
            </a:rPr>
            <a:t>Build and train the model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39E013D-9AF9-4820-9720-695235569782}" type="parTrans" cxnId="{8E6D3CD5-CFBF-4B26-8489-05EE17434A60}">
      <dgm:prSet/>
      <dgm:spPr/>
      <dgm:t>
        <a:bodyPr/>
        <a:lstStyle/>
        <a:p>
          <a:endParaRPr lang="en-US" sz="2000" b="1"/>
        </a:p>
      </dgm:t>
    </dgm:pt>
    <dgm:pt modelId="{CE59F7CA-493F-465A-804F-C0B6FDFAF3F2}" type="sibTrans" cxnId="{8E6D3CD5-CFBF-4B26-8489-05EE17434A60}">
      <dgm:prSet/>
      <dgm:spPr/>
      <dgm:t>
        <a:bodyPr/>
        <a:lstStyle/>
        <a:p>
          <a:endParaRPr lang="en-US" sz="2000" b="1"/>
        </a:p>
      </dgm:t>
    </dgm:pt>
    <dgm:pt modelId="{13CB0FCB-FF88-4385-BA99-DA23EC71DAA3}">
      <dgm:prSet custT="1"/>
      <dgm:spPr/>
      <dgm:t>
        <a:bodyPr/>
        <a:lstStyle/>
        <a:p>
          <a:r>
            <a:rPr lang="en-US" sz="1400" b="1">
              <a:latin typeface="Times New Roman" panose="02020603050405020304" pitchFamily="18" charset="0"/>
              <a:cs typeface="Times New Roman" panose="02020603050405020304" pitchFamily="18" charset="0"/>
            </a:rPr>
            <a:t>Test the model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EA48615-C897-4081-AA1C-89702927E071}" type="parTrans" cxnId="{A6054269-A501-4D44-A85C-BBB8EB14091A}">
      <dgm:prSet/>
      <dgm:spPr/>
      <dgm:t>
        <a:bodyPr/>
        <a:lstStyle/>
        <a:p>
          <a:endParaRPr lang="en-US" sz="2000" b="1"/>
        </a:p>
      </dgm:t>
    </dgm:pt>
    <dgm:pt modelId="{B543590B-E1A2-4203-BF59-00B27369A790}" type="sibTrans" cxnId="{A6054269-A501-4D44-A85C-BBB8EB14091A}">
      <dgm:prSet/>
      <dgm:spPr/>
      <dgm:t>
        <a:bodyPr/>
        <a:lstStyle/>
        <a:p>
          <a:endParaRPr lang="en-US" sz="2000" b="1"/>
        </a:p>
      </dgm:t>
    </dgm:pt>
    <dgm:pt modelId="{6BFB276B-B7FC-4CBA-A5A9-F3E6EF471886}">
      <dgm:prSet custT="1"/>
      <dgm:spPr/>
      <dgm:t>
        <a:bodyPr/>
        <a:lstStyle/>
        <a:p>
          <a:r>
            <a:rPr lang="en-US" sz="1400" b="1">
              <a:latin typeface="Times New Roman" panose="02020603050405020304" pitchFamily="18" charset="0"/>
              <a:cs typeface="Times New Roman" panose="02020603050405020304" pitchFamily="18" charset="0"/>
            </a:rPr>
            <a:t>Predict</a:t>
          </a:r>
          <a:endParaRPr lang="en-US" sz="1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532CE50-4974-408B-8866-1E0EF4AAF68A}" type="parTrans" cxnId="{1E13462C-4B2D-401C-B7DA-7DCEEE47A32A}">
      <dgm:prSet/>
      <dgm:spPr/>
      <dgm:t>
        <a:bodyPr/>
        <a:lstStyle/>
        <a:p>
          <a:endParaRPr lang="en-US" sz="2000" b="1"/>
        </a:p>
      </dgm:t>
    </dgm:pt>
    <dgm:pt modelId="{6ADEDC16-1350-4134-BBE5-F2B485EC41E0}" type="sibTrans" cxnId="{1E13462C-4B2D-401C-B7DA-7DCEEE47A32A}">
      <dgm:prSet/>
      <dgm:spPr/>
      <dgm:t>
        <a:bodyPr/>
        <a:lstStyle/>
        <a:p>
          <a:endParaRPr lang="en-US" sz="2000" b="1"/>
        </a:p>
      </dgm:t>
    </dgm:pt>
    <dgm:pt modelId="{21AB748E-9C91-4440-A3F3-759AD1EC7B06}" type="pres">
      <dgm:prSet presAssocID="{21005BA5-416D-4E7E-8B5E-8114019EAE99}" presName="Name0" presStyleCnt="0">
        <dgm:presLayoutVars>
          <dgm:dir/>
          <dgm:animLvl val="lvl"/>
          <dgm:resizeHandles val="exact"/>
        </dgm:presLayoutVars>
      </dgm:prSet>
      <dgm:spPr/>
    </dgm:pt>
    <dgm:pt modelId="{BA062494-6609-4D04-86CA-54C9FB43EE3F}" type="pres">
      <dgm:prSet presAssocID="{7E61AF7C-6ECD-4E98-BCEA-80C81397DD8E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39BACD6A-43F0-4BBA-BA1F-5EFF64A573D2}" type="pres">
      <dgm:prSet presAssocID="{FE0CDD61-556E-4B4A-A3E5-3D791FBADA30}" presName="parTxOnlySpace" presStyleCnt="0"/>
      <dgm:spPr/>
    </dgm:pt>
    <dgm:pt modelId="{BA46B9D3-8959-4A4A-8DB7-FED83EC37327}" type="pres">
      <dgm:prSet presAssocID="{05F3CCCC-9659-465D-B74D-7E813A4B4D36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8A9903F7-59B3-4876-858D-FE0E1C21A3C0}" type="pres">
      <dgm:prSet presAssocID="{EF652AC8-2767-4E39-B573-643099E40BFD}" presName="parTxOnlySpace" presStyleCnt="0"/>
      <dgm:spPr/>
    </dgm:pt>
    <dgm:pt modelId="{8DF4FEA0-A5BB-48BD-A462-AE6BC57F93C8}" type="pres">
      <dgm:prSet presAssocID="{3C328742-657A-4562-960A-903030DAF614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2B662021-E558-43DC-94DA-BFA67D3D3707}" type="pres">
      <dgm:prSet presAssocID="{C4211951-900C-4B36-A737-DF41249F3F47}" presName="parTxOnlySpace" presStyleCnt="0"/>
      <dgm:spPr/>
    </dgm:pt>
    <dgm:pt modelId="{F6F75317-4FC7-462C-824B-9A277BEFDE25}" type="pres">
      <dgm:prSet presAssocID="{B7099192-C701-49E5-ABE8-B7BD12CB1B30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A954804C-273F-48F7-809D-09F2845A8A35}" type="pres">
      <dgm:prSet presAssocID="{CE59F7CA-493F-465A-804F-C0B6FDFAF3F2}" presName="parTxOnlySpace" presStyleCnt="0"/>
      <dgm:spPr/>
    </dgm:pt>
    <dgm:pt modelId="{2AAD97F7-0A53-4917-85B2-5631E95DA67C}" type="pres">
      <dgm:prSet presAssocID="{13CB0FCB-FF88-4385-BA99-DA23EC71DAA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3194EFAD-AA55-49CC-AE41-E8F6D07DB9F7}" type="pres">
      <dgm:prSet presAssocID="{B543590B-E1A2-4203-BF59-00B27369A790}" presName="parTxOnlySpace" presStyleCnt="0"/>
      <dgm:spPr/>
    </dgm:pt>
    <dgm:pt modelId="{A1224436-DC31-4076-8815-211997BA0574}" type="pres">
      <dgm:prSet presAssocID="{6BFB276B-B7FC-4CBA-A5A9-F3E6EF471886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F1DA1D02-A288-43D2-95B2-B51330615340}" type="presOf" srcId="{21005BA5-416D-4E7E-8B5E-8114019EAE99}" destId="{21AB748E-9C91-4440-A3F3-759AD1EC7B06}" srcOrd="0" destOrd="0" presId="urn:microsoft.com/office/officeart/2005/8/layout/chevron1"/>
    <dgm:cxn modelId="{288BA90D-C010-4FD1-9650-F04AC9D68A94}" srcId="{21005BA5-416D-4E7E-8B5E-8114019EAE99}" destId="{05F3CCCC-9659-465D-B74D-7E813A4B4D36}" srcOrd="1" destOrd="0" parTransId="{622B915E-B229-4696-8EB4-91A38F3F1752}" sibTransId="{EF652AC8-2767-4E39-B573-643099E40BFD}"/>
    <dgm:cxn modelId="{6F658527-36ED-484B-A02B-A4B13F6E1155}" type="presOf" srcId="{05F3CCCC-9659-465D-B74D-7E813A4B4D36}" destId="{BA46B9D3-8959-4A4A-8DB7-FED83EC37327}" srcOrd="0" destOrd="0" presId="urn:microsoft.com/office/officeart/2005/8/layout/chevron1"/>
    <dgm:cxn modelId="{1E13462C-4B2D-401C-B7DA-7DCEEE47A32A}" srcId="{21005BA5-416D-4E7E-8B5E-8114019EAE99}" destId="{6BFB276B-B7FC-4CBA-A5A9-F3E6EF471886}" srcOrd="5" destOrd="0" parTransId="{C532CE50-4974-408B-8866-1E0EF4AAF68A}" sibTransId="{6ADEDC16-1350-4134-BBE5-F2B485EC41E0}"/>
    <dgm:cxn modelId="{2EFED660-EDFF-496C-A707-B939D90638A7}" srcId="{21005BA5-416D-4E7E-8B5E-8114019EAE99}" destId="{7E61AF7C-6ECD-4E98-BCEA-80C81397DD8E}" srcOrd="0" destOrd="0" parTransId="{67D64EBD-4579-45D4-9DD0-37D29F8E1935}" sibTransId="{FE0CDD61-556E-4B4A-A3E5-3D791FBADA30}"/>
    <dgm:cxn modelId="{5950BA66-D2DD-49A4-95BF-8B57217D08BF}" type="presOf" srcId="{6BFB276B-B7FC-4CBA-A5A9-F3E6EF471886}" destId="{A1224436-DC31-4076-8815-211997BA0574}" srcOrd="0" destOrd="0" presId="urn:microsoft.com/office/officeart/2005/8/layout/chevron1"/>
    <dgm:cxn modelId="{A6054269-A501-4D44-A85C-BBB8EB14091A}" srcId="{21005BA5-416D-4E7E-8B5E-8114019EAE99}" destId="{13CB0FCB-FF88-4385-BA99-DA23EC71DAA3}" srcOrd="4" destOrd="0" parTransId="{8EA48615-C897-4081-AA1C-89702927E071}" sibTransId="{B543590B-E1A2-4203-BF59-00B27369A790}"/>
    <dgm:cxn modelId="{50D3726E-2873-485C-8043-22EB39D950B3}" type="presOf" srcId="{B7099192-C701-49E5-ABE8-B7BD12CB1B30}" destId="{F6F75317-4FC7-462C-824B-9A277BEFDE25}" srcOrd="0" destOrd="0" presId="urn:microsoft.com/office/officeart/2005/8/layout/chevron1"/>
    <dgm:cxn modelId="{DF6392CA-0A6D-4191-8213-E7888B58AD59}" type="presOf" srcId="{13CB0FCB-FF88-4385-BA99-DA23EC71DAA3}" destId="{2AAD97F7-0A53-4917-85B2-5631E95DA67C}" srcOrd="0" destOrd="0" presId="urn:microsoft.com/office/officeart/2005/8/layout/chevron1"/>
    <dgm:cxn modelId="{8E6D3CD5-CFBF-4B26-8489-05EE17434A60}" srcId="{21005BA5-416D-4E7E-8B5E-8114019EAE99}" destId="{B7099192-C701-49E5-ABE8-B7BD12CB1B30}" srcOrd="3" destOrd="0" parTransId="{939E013D-9AF9-4820-9720-695235569782}" sibTransId="{CE59F7CA-493F-465A-804F-C0B6FDFAF3F2}"/>
    <dgm:cxn modelId="{D1BA13E1-CDB2-4EFE-A335-3CF95700F060}" srcId="{21005BA5-416D-4E7E-8B5E-8114019EAE99}" destId="{3C328742-657A-4562-960A-903030DAF614}" srcOrd="2" destOrd="0" parTransId="{196212C1-0818-43E5-B7F0-E884E2DE0E67}" sibTransId="{C4211951-900C-4B36-A737-DF41249F3F47}"/>
    <dgm:cxn modelId="{DC9CFDE7-CC73-48EE-B50E-AEE73B11BF09}" type="presOf" srcId="{3C328742-657A-4562-960A-903030DAF614}" destId="{8DF4FEA0-A5BB-48BD-A462-AE6BC57F93C8}" srcOrd="0" destOrd="0" presId="urn:microsoft.com/office/officeart/2005/8/layout/chevron1"/>
    <dgm:cxn modelId="{F7C9E0F7-E388-4D43-B939-4E11B8B5A16F}" type="presOf" srcId="{7E61AF7C-6ECD-4E98-BCEA-80C81397DD8E}" destId="{BA062494-6609-4D04-86CA-54C9FB43EE3F}" srcOrd="0" destOrd="0" presId="urn:microsoft.com/office/officeart/2005/8/layout/chevron1"/>
    <dgm:cxn modelId="{02CC0638-5CBB-4453-A620-E35BCAA73259}" type="presParOf" srcId="{21AB748E-9C91-4440-A3F3-759AD1EC7B06}" destId="{BA062494-6609-4D04-86CA-54C9FB43EE3F}" srcOrd="0" destOrd="0" presId="urn:microsoft.com/office/officeart/2005/8/layout/chevron1"/>
    <dgm:cxn modelId="{90340DD0-84FA-40CB-8B4D-3AADC9E2C8FB}" type="presParOf" srcId="{21AB748E-9C91-4440-A3F3-759AD1EC7B06}" destId="{39BACD6A-43F0-4BBA-BA1F-5EFF64A573D2}" srcOrd="1" destOrd="0" presId="urn:microsoft.com/office/officeart/2005/8/layout/chevron1"/>
    <dgm:cxn modelId="{CA6328EC-3611-4C19-BBDF-F50002582FF9}" type="presParOf" srcId="{21AB748E-9C91-4440-A3F3-759AD1EC7B06}" destId="{BA46B9D3-8959-4A4A-8DB7-FED83EC37327}" srcOrd="2" destOrd="0" presId="urn:microsoft.com/office/officeart/2005/8/layout/chevron1"/>
    <dgm:cxn modelId="{9A61C712-A054-4444-B673-BE06A20E728B}" type="presParOf" srcId="{21AB748E-9C91-4440-A3F3-759AD1EC7B06}" destId="{8A9903F7-59B3-4876-858D-FE0E1C21A3C0}" srcOrd="3" destOrd="0" presId="urn:microsoft.com/office/officeart/2005/8/layout/chevron1"/>
    <dgm:cxn modelId="{F4D01112-1DBA-46AE-9B57-3DAE2B40C927}" type="presParOf" srcId="{21AB748E-9C91-4440-A3F3-759AD1EC7B06}" destId="{8DF4FEA0-A5BB-48BD-A462-AE6BC57F93C8}" srcOrd="4" destOrd="0" presId="urn:microsoft.com/office/officeart/2005/8/layout/chevron1"/>
    <dgm:cxn modelId="{2EA97179-6AE0-410A-924F-67A601BDFF47}" type="presParOf" srcId="{21AB748E-9C91-4440-A3F3-759AD1EC7B06}" destId="{2B662021-E558-43DC-94DA-BFA67D3D3707}" srcOrd="5" destOrd="0" presId="urn:microsoft.com/office/officeart/2005/8/layout/chevron1"/>
    <dgm:cxn modelId="{A6D5DE3C-BCB3-42B6-9592-7A66DB8CA8B2}" type="presParOf" srcId="{21AB748E-9C91-4440-A3F3-759AD1EC7B06}" destId="{F6F75317-4FC7-462C-824B-9A277BEFDE25}" srcOrd="6" destOrd="0" presId="urn:microsoft.com/office/officeart/2005/8/layout/chevron1"/>
    <dgm:cxn modelId="{AF318FCA-7389-401F-A311-542E2D93F439}" type="presParOf" srcId="{21AB748E-9C91-4440-A3F3-759AD1EC7B06}" destId="{A954804C-273F-48F7-809D-09F2845A8A35}" srcOrd="7" destOrd="0" presId="urn:microsoft.com/office/officeart/2005/8/layout/chevron1"/>
    <dgm:cxn modelId="{1C40D5E1-D149-450D-8547-A898711D5A08}" type="presParOf" srcId="{21AB748E-9C91-4440-A3F3-759AD1EC7B06}" destId="{2AAD97F7-0A53-4917-85B2-5631E95DA67C}" srcOrd="8" destOrd="0" presId="urn:microsoft.com/office/officeart/2005/8/layout/chevron1"/>
    <dgm:cxn modelId="{9AB43682-9136-496D-AA6C-F4ADB9E585CE}" type="presParOf" srcId="{21AB748E-9C91-4440-A3F3-759AD1EC7B06}" destId="{3194EFAD-AA55-49CC-AE41-E8F6D07DB9F7}" srcOrd="9" destOrd="0" presId="urn:microsoft.com/office/officeart/2005/8/layout/chevron1"/>
    <dgm:cxn modelId="{19D58447-7321-4500-BCF7-BE9FF3B107BB}" type="presParOf" srcId="{21AB748E-9C91-4440-A3F3-759AD1EC7B06}" destId="{A1224436-DC31-4076-8815-211997BA0574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3DE2B7B-BF8F-4628-866E-1167D54CF31C}" type="doc">
      <dgm:prSet loTypeId="urn:microsoft.com/office/officeart/2005/8/layout/default" loCatId="list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D23265B-784C-40D9-BE64-9FA02A180C9F}">
      <dgm:prSet phldrT="[Text]"/>
      <dgm:spPr>
        <a:solidFill>
          <a:srgbClr val="92D050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1" dirty="0">
              <a:latin typeface="Times New Roman" panose="02020603050405020304" pitchFamily="18" charset="0"/>
              <a:cs typeface="Times New Roman" panose="02020603050405020304" pitchFamily="18" charset="0"/>
            </a:rPr>
            <a:t>DECISION TREE REGRESSOR</a:t>
          </a:r>
        </a:p>
      </dgm:t>
    </dgm:pt>
    <dgm:pt modelId="{157B88D6-190E-4534-BD03-D5D6D354BB38}" type="parTrans" cxnId="{7F14DE98-BB3C-440C-80C3-666B4A5839E5}">
      <dgm:prSet/>
      <dgm:spPr/>
      <dgm:t>
        <a:bodyPr/>
        <a:lstStyle/>
        <a:p>
          <a:endParaRPr lang="en-IN"/>
        </a:p>
      </dgm:t>
    </dgm:pt>
    <dgm:pt modelId="{138515B9-A30E-4A24-A3D3-D9D7FBC8D082}" type="sibTrans" cxnId="{7F14DE98-BB3C-440C-80C3-666B4A5839E5}">
      <dgm:prSet/>
      <dgm:spPr/>
      <dgm:t>
        <a:bodyPr/>
        <a:lstStyle/>
        <a:p>
          <a:endParaRPr lang="en-IN"/>
        </a:p>
      </dgm:t>
    </dgm:pt>
    <dgm:pt modelId="{34DA4F6F-6838-40A7-B725-140824F969A1}">
      <dgm:prSet phldrT="[Text]"/>
      <dgm:spPr>
        <a:solidFill>
          <a:srgbClr val="92D050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 Regressor</a:t>
          </a:r>
          <a:endParaRPr lang="en-IN" dirty="0"/>
        </a:p>
      </dgm:t>
    </dgm:pt>
    <dgm:pt modelId="{8175F88B-33C6-41A6-8C92-239EF4E844EF}" type="parTrans" cxnId="{9E5B9E65-FD2B-494C-8AFC-E38BF5B9ACD5}">
      <dgm:prSet/>
      <dgm:spPr/>
      <dgm:t>
        <a:bodyPr/>
        <a:lstStyle/>
        <a:p>
          <a:endParaRPr lang="en-IN"/>
        </a:p>
      </dgm:t>
    </dgm:pt>
    <dgm:pt modelId="{D5C0E840-18D5-4F96-8E22-9ADDFAD183DF}" type="sibTrans" cxnId="{9E5B9E65-FD2B-494C-8AFC-E38BF5B9ACD5}">
      <dgm:prSet/>
      <dgm:spPr/>
      <dgm:t>
        <a:bodyPr/>
        <a:lstStyle/>
        <a:p>
          <a:endParaRPr lang="en-IN"/>
        </a:p>
      </dgm:t>
    </dgm:pt>
    <dgm:pt modelId="{D53CFD77-602E-4ABD-B766-CDA2D28CD8DF}">
      <dgm:prSet/>
      <dgm:spPr>
        <a:solidFill>
          <a:srgbClr val="92D050"/>
        </a:solidFill>
      </dgm:spPr>
      <dgm:t>
        <a:bodyPr/>
        <a:lstStyle/>
        <a:p>
          <a:r>
            <a:rPr lang="en-IN" dirty="0"/>
            <a:t> </a:t>
          </a:r>
          <a:r>
            <a:rPr lang="en-IN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XGB</a:t>
          </a:r>
        </a:p>
        <a:p>
          <a:r>
            <a:rPr lang="en-IN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Regressor</a:t>
          </a:r>
          <a:endParaRPr lang="en-I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9C1C856-FDD7-4197-8A38-34FF774254D6}" type="parTrans" cxnId="{4E415A0C-71F8-4BBD-A36E-97711289D2A3}">
      <dgm:prSet/>
      <dgm:spPr/>
      <dgm:t>
        <a:bodyPr/>
        <a:lstStyle/>
        <a:p>
          <a:endParaRPr lang="en-IN"/>
        </a:p>
      </dgm:t>
    </dgm:pt>
    <dgm:pt modelId="{30A49C9F-CD27-4A71-8878-E6260D71C0B9}" type="sibTrans" cxnId="{4E415A0C-71F8-4BBD-A36E-97711289D2A3}">
      <dgm:prSet/>
      <dgm:spPr/>
      <dgm:t>
        <a:bodyPr/>
        <a:lstStyle/>
        <a:p>
          <a:endParaRPr lang="en-IN"/>
        </a:p>
      </dgm:t>
    </dgm:pt>
    <dgm:pt modelId="{191DA04D-A6EA-420D-9C94-EB26A1DD56B2}" type="pres">
      <dgm:prSet presAssocID="{A3DE2B7B-BF8F-4628-866E-1167D54CF31C}" presName="diagram" presStyleCnt="0">
        <dgm:presLayoutVars>
          <dgm:dir/>
          <dgm:resizeHandles val="exact"/>
        </dgm:presLayoutVars>
      </dgm:prSet>
      <dgm:spPr/>
    </dgm:pt>
    <dgm:pt modelId="{40F85156-EA2F-444B-BBDD-446CAA2260D5}" type="pres">
      <dgm:prSet presAssocID="{6D23265B-784C-40D9-BE64-9FA02A180C9F}" presName="node" presStyleLbl="node1" presStyleIdx="0" presStyleCnt="3">
        <dgm:presLayoutVars>
          <dgm:bulletEnabled val="1"/>
        </dgm:presLayoutVars>
      </dgm:prSet>
      <dgm:spPr/>
    </dgm:pt>
    <dgm:pt modelId="{E514555A-6FF5-4AF8-BC4C-0FCFBF85BF7E}" type="pres">
      <dgm:prSet presAssocID="{138515B9-A30E-4A24-A3D3-D9D7FBC8D082}" presName="sibTrans" presStyleCnt="0"/>
      <dgm:spPr/>
    </dgm:pt>
    <dgm:pt modelId="{CAABB1ED-00E3-4D29-8115-DCADF32B173F}" type="pres">
      <dgm:prSet presAssocID="{34DA4F6F-6838-40A7-B725-140824F969A1}" presName="node" presStyleLbl="node1" presStyleIdx="1" presStyleCnt="3">
        <dgm:presLayoutVars>
          <dgm:bulletEnabled val="1"/>
        </dgm:presLayoutVars>
      </dgm:prSet>
      <dgm:spPr/>
    </dgm:pt>
    <dgm:pt modelId="{EAF27E87-5ADC-4021-99A3-5D9E1BDE08E0}" type="pres">
      <dgm:prSet presAssocID="{D5C0E840-18D5-4F96-8E22-9ADDFAD183DF}" presName="sibTrans" presStyleCnt="0"/>
      <dgm:spPr/>
    </dgm:pt>
    <dgm:pt modelId="{D1C32CAB-3DBC-4E10-89F5-4975182C7CC9}" type="pres">
      <dgm:prSet presAssocID="{D53CFD77-602E-4ABD-B766-CDA2D28CD8DF}" presName="node" presStyleLbl="node1" presStyleIdx="2" presStyleCnt="3" custLinFactNeighborY="543">
        <dgm:presLayoutVars>
          <dgm:bulletEnabled val="1"/>
        </dgm:presLayoutVars>
      </dgm:prSet>
      <dgm:spPr/>
    </dgm:pt>
  </dgm:ptLst>
  <dgm:cxnLst>
    <dgm:cxn modelId="{4E415A0C-71F8-4BBD-A36E-97711289D2A3}" srcId="{A3DE2B7B-BF8F-4628-866E-1167D54CF31C}" destId="{D53CFD77-602E-4ABD-B766-CDA2D28CD8DF}" srcOrd="2" destOrd="0" parTransId="{D9C1C856-FDD7-4197-8A38-34FF774254D6}" sibTransId="{30A49C9F-CD27-4A71-8878-E6260D71C0B9}"/>
    <dgm:cxn modelId="{E3511940-70FF-416F-98AA-DC503B0B965A}" type="presOf" srcId="{34DA4F6F-6838-40A7-B725-140824F969A1}" destId="{CAABB1ED-00E3-4D29-8115-DCADF32B173F}" srcOrd="0" destOrd="0" presId="urn:microsoft.com/office/officeart/2005/8/layout/default"/>
    <dgm:cxn modelId="{9E5B9E65-FD2B-494C-8AFC-E38BF5B9ACD5}" srcId="{A3DE2B7B-BF8F-4628-866E-1167D54CF31C}" destId="{34DA4F6F-6838-40A7-B725-140824F969A1}" srcOrd="1" destOrd="0" parTransId="{8175F88B-33C6-41A6-8C92-239EF4E844EF}" sibTransId="{D5C0E840-18D5-4F96-8E22-9ADDFAD183DF}"/>
    <dgm:cxn modelId="{4372156C-CED9-4B7F-B193-3A7DF36BC788}" type="presOf" srcId="{A3DE2B7B-BF8F-4628-866E-1167D54CF31C}" destId="{191DA04D-A6EA-420D-9C94-EB26A1DD56B2}" srcOrd="0" destOrd="0" presId="urn:microsoft.com/office/officeart/2005/8/layout/default"/>
    <dgm:cxn modelId="{7F14DE98-BB3C-440C-80C3-666B4A5839E5}" srcId="{A3DE2B7B-BF8F-4628-866E-1167D54CF31C}" destId="{6D23265B-784C-40D9-BE64-9FA02A180C9F}" srcOrd="0" destOrd="0" parTransId="{157B88D6-190E-4534-BD03-D5D6D354BB38}" sibTransId="{138515B9-A30E-4A24-A3D3-D9D7FBC8D082}"/>
    <dgm:cxn modelId="{F2DADDD1-C960-487E-AE53-D0D6170DA632}" type="presOf" srcId="{D53CFD77-602E-4ABD-B766-CDA2D28CD8DF}" destId="{D1C32CAB-3DBC-4E10-89F5-4975182C7CC9}" srcOrd="0" destOrd="0" presId="urn:microsoft.com/office/officeart/2005/8/layout/default"/>
    <dgm:cxn modelId="{27BD49DA-889C-4B77-A9BA-11B2FDF696C2}" type="presOf" srcId="{6D23265B-784C-40D9-BE64-9FA02A180C9F}" destId="{40F85156-EA2F-444B-BBDD-446CAA2260D5}" srcOrd="0" destOrd="0" presId="urn:microsoft.com/office/officeart/2005/8/layout/default"/>
    <dgm:cxn modelId="{43FA6592-E090-42E9-9254-0F99131E442B}" type="presParOf" srcId="{191DA04D-A6EA-420D-9C94-EB26A1DD56B2}" destId="{40F85156-EA2F-444B-BBDD-446CAA2260D5}" srcOrd="0" destOrd="0" presId="urn:microsoft.com/office/officeart/2005/8/layout/default"/>
    <dgm:cxn modelId="{93CB012B-4E64-4262-B87F-BC4070099856}" type="presParOf" srcId="{191DA04D-A6EA-420D-9C94-EB26A1DD56B2}" destId="{E514555A-6FF5-4AF8-BC4C-0FCFBF85BF7E}" srcOrd="1" destOrd="0" presId="urn:microsoft.com/office/officeart/2005/8/layout/default"/>
    <dgm:cxn modelId="{71F369DE-18A9-449D-B7B8-8C1A90521E52}" type="presParOf" srcId="{191DA04D-A6EA-420D-9C94-EB26A1DD56B2}" destId="{CAABB1ED-00E3-4D29-8115-DCADF32B173F}" srcOrd="2" destOrd="0" presId="urn:microsoft.com/office/officeart/2005/8/layout/default"/>
    <dgm:cxn modelId="{94D89567-78D4-414D-9864-9322EADAA9A1}" type="presParOf" srcId="{191DA04D-A6EA-420D-9C94-EB26A1DD56B2}" destId="{EAF27E87-5ADC-4021-99A3-5D9E1BDE08E0}" srcOrd="3" destOrd="0" presId="urn:microsoft.com/office/officeart/2005/8/layout/default"/>
    <dgm:cxn modelId="{7B77C898-5866-4F45-BD71-7CAF634F1F09}" type="presParOf" srcId="{191DA04D-A6EA-420D-9C94-EB26A1DD56B2}" destId="{D1C32CAB-3DBC-4E10-89F5-4975182C7CC9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2DD1FD-09DA-4C7C-94EE-8C4BD83B03B9}">
      <dsp:nvSpPr>
        <dsp:cNvPr id="0" name=""/>
        <dsp:cNvSpPr/>
      </dsp:nvSpPr>
      <dsp:spPr>
        <a:xfrm>
          <a:off x="7555" y="1263255"/>
          <a:ext cx="2258210" cy="1354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Front end: </a:t>
          </a:r>
          <a:r>
            <a:rPr lang="en-US" sz="2100" b="1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Gradio</a:t>
          </a:r>
          <a:endParaRPr lang="en-US" sz="21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239" y="1302939"/>
        <a:ext cx="2178842" cy="1275558"/>
      </dsp:txXfrm>
    </dsp:sp>
    <dsp:sp modelId="{F2AC009F-F664-4665-8663-AD18453C8889}">
      <dsp:nvSpPr>
        <dsp:cNvPr id="0" name=""/>
        <dsp:cNvSpPr/>
      </dsp:nvSpPr>
      <dsp:spPr>
        <a:xfrm>
          <a:off x="2491587" y="1660700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491587" y="1772707"/>
        <a:ext cx="335118" cy="336022"/>
      </dsp:txXfrm>
    </dsp:sp>
    <dsp:sp modelId="{A3415555-E246-490E-AB59-C761D97BF426}">
      <dsp:nvSpPr>
        <dsp:cNvPr id="0" name=""/>
        <dsp:cNvSpPr/>
      </dsp:nvSpPr>
      <dsp:spPr>
        <a:xfrm>
          <a:off x="3169050" y="1263255"/>
          <a:ext cx="2258210" cy="1354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Back end: Anaconda</a:t>
          </a:r>
          <a:endParaRPr lang="en-US" sz="21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08734" y="1302939"/>
        <a:ext cx="2178842" cy="1275558"/>
      </dsp:txXfrm>
    </dsp:sp>
    <dsp:sp modelId="{21F6D35C-50FC-4A94-AE9D-6E2A250C1324}">
      <dsp:nvSpPr>
        <dsp:cNvPr id="0" name=""/>
        <dsp:cNvSpPr/>
      </dsp:nvSpPr>
      <dsp:spPr>
        <a:xfrm>
          <a:off x="5653082" y="1660700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5653082" y="1772707"/>
        <a:ext cx="335118" cy="336022"/>
      </dsp:txXfrm>
    </dsp:sp>
    <dsp:sp modelId="{57785BC1-0FE1-4537-B828-1EF9D48B1E5F}">
      <dsp:nvSpPr>
        <dsp:cNvPr id="0" name=""/>
        <dsp:cNvSpPr/>
      </dsp:nvSpPr>
      <dsp:spPr>
        <a:xfrm>
          <a:off x="6330545" y="1263255"/>
          <a:ext cx="2258210" cy="135492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Environment used: Jupyter notebook, Anaconda</a:t>
          </a:r>
          <a:endParaRPr lang="en-US" sz="21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370229" y="1302939"/>
        <a:ext cx="2178842" cy="12755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062494-6609-4D04-86CA-54C9FB43EE3F}">
      <dsp:nvSpPr>
        <dsp:cNvPr id="0" name=""/>
        <dsp:cNvSpPr/>
      </dsp:nvSpPr>
      <dsp:spPr>
        <a:xfrm>
          <a:off x="5019" y="1763026"/>
          <a:ext cx="1867153" cy="746861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Collect the D</a:t>
          </a:r>
          <a:r>
            <a:rPr lang="en-US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ata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8450" y="1763026"/>
        <a:ext cx="1120292" cy="746861"/>
      </dsp:txXfrm>
    </dsp:sp>
    <dsp:sp modelId="{BA46B9D3-8959-4A4A-8DB7-FED83EC37327}">
      <dsp:nvSpPr>
        <dsp:cNvPr id="0" name=""/>
        <dsp:cNvSpPr/>
      </dsp:nvSpPr>
      <dsp:spPr>
        <a:xfrm>
          <a:off x="1685456" y="1763026"/>
          <a:ext cx="1867153" cy="746861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Data preprocessing: Label encoding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58887" y="1763026"/>
        <a:ext cx="1120292" cy="746861"/>
      </dsp:txXfrm>
    </dsp:sp>
    <dsp:sp modelId="{8DF4FEA0-A5BB-48BD-A462-AE6BC57F93C8}">
      <dsp:nvSpPr>
        <dsp:cNvPr id="0" name=""/>
        <dsp:cNvSpPr/>
      </dsp:nvSpPr>
      <dsp:spPr>
        <a:xfrm>
          <a:off x="3365894" y="1763026"/>
          <a:ext cx="1867153" cy="746861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Select suitable models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39325" y="1763026"/>
        <a:ext cx="1120292" cy="746861"/>
      </dsp:txXfrm>
    </dsp:sp>
    <dsp:sp modelId="{F6F75317-4FC7-462C-824B-9A277BEFDE25}">
      <dsp:nvSpPr>
        <dsp:cNvPr id="0" name=""/>
        <dsp:cNvSpPr/>
      </dsp:nvSpPr>
      <dsp:spPr>
        <a:xfrm>
          <a:off x="5046332" y="1763026"/>
          <a:ext cx="1867153" cy="746861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Build and train the model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419763" y="1763026"/>
        <a:ext cx="1120292" cy="746861"/>
      </dsp:txXfrm>
    </dsp:sp>
    <dsp:sp modelId="{2AAD97F7-0A53-4917-85B2-5631E95DA67C}">
      <dsp:nvSpPr>
        <dsp:cNvPr id="0" name=""/>
        <dsp:cNvSpPr/>
      </dsp:nvSpPr>
      <dsp:spPr>
        <a:xfrm>
          <a:off x="6726770" y="1763026"/>
          <a:ext cx="1867153" cy="746861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Test the model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100201" y="1763026"/>
        <a:ext cx="1120292" cy="746861"/>
      </dsp:txXfrm>
    </dsp:sp>
    <dsp:sp modelId="{A1224436-DC31-4076-8815-211997BA0574}">
      <dsp:nvSpPr>
        <dsp:cNvPr id="0" name=""/>
        <dsp:cNvSpPr/>
      </dsp:nvSpPr>
      <dsp:spPr>
        <a:xfrm>
          <a:off x="8407207" y="1763026"/>
          <a:ext cx="1867153" cy="746861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Predict</a:t>
          </a:r>
          <a:endParaRPr lang="en-US" sz="1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780638" y="1763026"/>
        <a:ext cx="1120292" cy="7468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F85156-EA2F-444B-BBDD-446CAA2260D5}">
      <dsp:nvSpPr>
        <dsp:cNvPr id="0" name=""/>
        <dsp:cNvSpPr/>
      </dsp:nvSpPr>
      <dsp:spPr>
        <a:xfrm>
          <a:off x="1684241" y="682"/>
          <a:ext cx="3131800" cy="1879080"/>
        </a:xfrm>
        <a:prstGeom prst="rect">
          <a:avLst/>
        </a:prstGeom>
        <a:solidFill>
          <a:srgbClr val="92D050"/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3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DECISION TREE REGRESSOR</a:t>
          </a:r>
        </a:p>
      </dsp:txBody>
      <dsp:txXfrm>
        <a:off x="1684241" y="682"/>
        <a:ext cx="3131800" cy="1879080"/>
      </dsp:txXfrm>
    </dsp:sp>
    <dsp:sp modelId="{CAABB1ED-00E3-4D29-8115-DCADF32B173F}">
      <dsp:nvSpPr>
        <dsp:cNvPr id="0" name=""/>
        <dsp:cNvSpPr/>
      </dsp:nvSpPr>
      <dsp:spPr>
        <a:xfrm>
          <a:off x="5129222" y="682"/>
          <a:ext cx="3131800" cy="1879080"/>
        </a:xfrm>
        <a:prstGeom prst="rect">
          <a:avLst/>
        </a:prstGeom>
        <a:solidFill>
          <a:srgbClr val="92D050"/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3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Random Forest Regressor</a:t>
          </a:r>
          <a:endParaRPr lang="en-IN" sz="3600" kern="1200" dirty="0"/>
        </a:p>
      </dsp:txBody>
      <dsp:txXfrm>
        <a:off x="5129222" y="682"/>
        <a:ext cx="3131800" cy="1879080"/>
      </dsp:txXfrm>
    </dsp:sp>
    <dsp:sp modelId="{D1C32CAB-3DBC-4E10-89F5-4975182C7CC9}">
      <dsp:nvSpPr>
        <dsp:cNvPr id="0" name=""/>
        <dsp:cNvSpPr/>
      </dsp:nvSpPr>
      <dsp:spPr>
        <a:xfrm>
          <a:off x="8574202" y="1365"/>
          <a:ext cx="3131800" cy="1879080"/>
        </a:xfrm>
        <a:prstGeom prst="rect">
          <a:avLst/>
        </a:prstGeom>
        <a:solidFill>
          <a:srgbClr val="92D050"/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 </a:t>
          </a:r>
          <a:r>
            <a:rPr lang="en-IN" sz="36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XGB</a:t>
          </a:r>
        </a:p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Regressor</a:t>
          </a:r>
          <a:endParaRPr lang="en-IN" sz="36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574202" y="1365"/>
        <a:ext cx="3131800" cy="18790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3DAF0-EA62-4327-AF05-CD994EDDB9E8}" type="datetimeFigureOut">
              <a:rPr lang="en-IN" smtClean="0"/>
              <a:t>09-12-2025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4FF6B-3A98-49DF-96BD-E8A53D640F0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798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444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20461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19638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56863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6608640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23423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5044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219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504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15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871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645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32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181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673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661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12/9/2025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771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search?wallpaper=menu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3" y="9332"/>
            <a:ext cx="6253317" cy="3686015"/>
          </a:xfrm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chemeClr val="bg2">
                    <a:lumMod val="10000"/>
                  </a:schemeClr>
                </a:solidFill>
              </a:rPr>
              <a:t>CROP YIELD 	    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91401"/>
            <a:ext cx="6269347" cy="102149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alisto MT" panose="02040603050505030304" pitchFamily="18" charset="0"/>
              </a:rPr>
              <a:t>Presented By: jestin john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B8726D-3188-70D6-B478-264DF4CE7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9332"/>
            <a:ext cx="5289752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B024A-EBC0-1D14-1BC1-94CD83F26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42900"/>
            <a:ext cx="10058400" cy="1019175"/>
          </a:xfrm>
          <a:pattFill prst="pct25">
            <a:fgClr>
              <a:srgbClr val="92D050"/>
            </a:fgClr>
            <a:bgClr>
              <a:schemeClr val="bg1"/>
            </a:bgClr>
          </a:pattFill>
        </p:spPr>
        <p:txBody>
          <a:bodyPr>
            <a:normAutofit/>
          </a:bodyPr>
          <a:lstStyle/>
          <a:p>
            <a:pPr algn="l"/>
            <a:r>
              <a:rPr lang="en-IN" sz="5300" dirty="0"/>
              <a:t>REFERENCE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33FB5-2435-BA55-469D-620E59E08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1590869"/>
            <a:ext cx="10058400" cy="4187952"/>
          </a:xfrm>
        </p:spPr>
        <p:txBody>
          <a:bodyPr/>
          <a:lstStyle/>
          <a:p>
            <a:pPr algn="l"/>
            <a:r>
              <a:rPr lang="en-IN" sz="2000" b="1" i="0" dirty="0">
                <a:solidFill>
                  <a:srgbClr val="202124"/>
                </a:solidFill>
                <a:effectLst/>
                <a:latin typeface="zeitung"/>
              </a:rPr>
              <a:t>Restaurant Revenue Prediction Dataset , KAGGLE</a:t>
            </a:r>
          </a:p>
          <a:p>
            <a:pPr algn="l"/>
            <a:r>
              <a:rPr lang="en-IN" sz="2000" dirty="0"/>
              <a:t>URL:</a:t>
            </a:r>
            <a:r>
              <a:rPr lang="en-US" sz="1000" dirty="0">
                <a:solidFill>
                  <a:srgbClr val="FF0000"/>
                </a:solidFill>
              </a:rPr>
              <a:t>https://www.kaggle.com/datasets/akshatgupta7/crop-yield-in-indian-states-dataset</a:t>
            </a:r>
            <a:endParaRPr lang="en-IN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33209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CF6193-89BC-DACD-A73A-C52E82581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287250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52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95A56-74F2-ECAD-2B30-28FB3F676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985872"/>
          </a:xfrm>
          <a:pattFill prst="pct40">
            <a:fgClr>
              <a:schemeClr val="bg1">
                <a:lumMod val="95000"/>
              </a:schemeClr>
            </a:fgClr>
            <a:bgClr>
              <a:schemeClr val="bg1"/>
            </a:bgClr>
          </a:patt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IN" sz="7300" dirty="0"/>
              <a:t>OBJCETIVES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453FC-69F0-CE87-519C-958391385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1744824"/>
            <a:ext cx="10058400" cy="4061616"/>
          </a:xfrm>
          <a:pattFill prst="pct25">
            <a:fgClr>
              <a:srgbClr val="92D050"/>
            </a:fgClr>
            <a:bgClr>
              <a:schemeClr val="bg1"/>
            </a:bgClr>
          </a:pattFill>
        </p:spPr>
        <p:txBody>
          <a:bodyPr>
            <a:normAutofit/>
          </a:bodyPr>
          <a:lstStyle/>
          <a:p>
            <a:pPr marL="347345" indent="-347345">
              <a:buClr>
                <a:schemeClr val="tx1"/>
              </a:buClr>
              <a:buSzPct val="96000"/>
              <a:buFont typeface="Wingdings" panose="05000000000000000000" pitchFamily="2" charset="2"/>
              <a:buChar char="q"/>
            </a:pPr>
            <a:r>
              <a:rPr lang="en-US" b="1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project focuses on predicting the “</a:t>
            </a: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yield of crops</a:t>
            </a:r>
            <a:r>
              <a:rPr lang="en-US" b="1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using machine learning algorithms</a:t>
            </a:r>
          </a:p>
          <a:p>
            <a:pPr marL="347345" indent="-347345">
              <a:buClr>
                <a:schemeClr val="tx1"/>
              </a:buClr>
              <a:buSzPct val="96000"/>
              <a:buFont typeface="Wingdings" panose="05000000000000000000" pitchFamily="2" charset="2"/>
              <a:buChar char="q"/>
            </a:pPr>
            <a:r>
              <a:rPr lang="en-US" b="1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apply three machine learning models to the dataset</a:t>
            </a:r>
          </a:p>
          <a:p>
            <a:pPr marL="347345" indent="-347345">
              <a:buClr>
                <a:schemeClr val="tx1"/>
              </a:buClr>
              <a:buSzPct val="96000"/>
              <a:buFont typeface="Wingdings" panose="05000000000000000000" pitchFamily="2" charset="2"/>
              <a:buChar char="q"/>
            </a:pPr>
            <a:r>
              <a:rPr lang="en-US" b="1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analyze the performance of each model and evaluate their accuracy and reliability.. </a:t>
            </a:r>
            <a:endParaRPr lang="en-AE" b="1" cap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47900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1581-7C1A-1C06-7C0F-6D7636A97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77078"/>
            <a:ext cx="10058400" cy="1450757"/>
          </a:xfrm>
          <a:pattFill prst="pct25">
            <a:fgClr>
              <a:srgbClr val="92D050"/>
            </a:fgClr>
            <a:bgClr>
              <a:schemeClr val="bg1"/>
            </a:bgClr>
          </a:pattFill>
        </p:spPr>
        <p:txBody>
          <a:bodyPr>
            <a:noAutofit/>
          </a:bodyPr>
          <a:lstStyle/>
          <a:p>
            <a:r>
              <a:rPr lang="en-IN" sz="4800" i="0" dirty="0">
                <a:solidFill>
                  <a:srgbClr val="404040"/>
                </a:solidFill>
                <a:effectLst/>
              </a:rPr>
              <a:t>TOOLS AND PLATFORMS USED</a:t>
            </a:r>
            <a:endParaRPr lang="en-IN" sz="7200" dirty="0"/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53476FF8-3DB8-E1FD-CB79-19E1D5267C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3448248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992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89FD6-A249-0E5E-1534-A1BDD81BA73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en-IN" sz="4800" dirty="0"/>
              <a:t>FEATURES OF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54245-7D1A-D0CD-4D1C-566488EFC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699796"/>
            <a:ext cx="3411894" cy="6242180"/>
          </a:xfrm>
          <a:pattFill prst="pct30">
            <a:fgClr>
              <a:srgbClr val="92D050"/>
            </a:fgClr>
            <a:bgClr>
              <a:schemeClr val="bg1"/>
            </a:bgClr>
          </a:pattFill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STATE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 ANNUAL RAINFALL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FERTILIZER USED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PESTICIDE USED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CROPS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PRODUCTION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SEASON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AREA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CROP YEAR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2000" dirty="0"/>
              <a:t>YIELD</a:t>
            </a:r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ED4416-3684-B40B-B24E-67836A9FB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6061836"/>
            <a:ext cx="3517567" cy="45719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831298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48B3E-C511-AB76-229A-61FDF738EB22}"/>
              </a:ext>
            </a:extLst>
          </p:cNvPr>
          <p:cNvSpPr>
            <a:spLocks noGrp="1"/>
          </p:cNvSpPr>
          <p:nvPr>
            <p:ph type="title"/>
          </p:nvPr>
        </p:nvSpPr>
        <p:spPr>
          <a:pattFill prst="pct25">
            <a:fgClr>
              <a:srgbClr val="92D050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n-IN" dirty="0"/>
              <a:t>PROCESS OF DATASET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427CA166-5FA5-4616-1256-B098B1D89E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764417"/>
              </p:ext>
            </p:extLst>
          </p:nvPr>
        </p:nvGraphicFramePr>
        <p:xfrm>
          <a:off x="876300" y="1876426"/>
          <a:ext cx="10279380" cy="42729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385901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CCDF0-5C5E-8336-61E6-621A7F01426C}"/>
              </a:ext>
            </a:extLst>
          </p:cNvPr>
          <p:cNvSpPr>
            <a:spLocks noGrp="1"/>
          </p:cNvSpPr>
          <p:nvPr>
            <p:ph type="title"/>
          </p:nvPr>
        </p:nvSpPr>
        <p:spPr>
          <a:pattFill prst="pct30">
            <a:fgClr>
              <a:srgbClr val="92D050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n-IN" b="1" dirty="0"/>
              <a:t>MACHINE LEARNING MODELS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8D41D-2169-A6F9-C46F-C0E84D864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91698"/>
            <a:ext cx="10058400" cy="3760891"/>
          </a:xfrm>
        </p:spPr>
        <p:txBody>
          <a:bodyPr>
            <a:normAutofit/>
          </a:bodyPr>
          <a:lstStyle/>
          <a:p>
            <a:pPr algn="l"/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endParaRPr lang="en-IN" dirty="0"/>
          </a:p>
          <a:p>
            <a:endParaRPr lang="en-IN" sz="2200" b="1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model` was evaluated based on:</a:t>
            </a:r>
            <a:endParaRPr lang="en-US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Squared Error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Absolute Error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R² Score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9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Root of Squared Error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endParaRPr lang="en-US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BBF2E572-A800-F3EB-DFAC-571071AB7A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604573"/>
              </p:ext>
            </p:extLst>
          </p:nvPr>
        </p:nvGraphicFramePr>
        <p:xfrm>
          <a:off x="-1474471" y="2062904"/>
          <a:ext cx="13390245" cy="18804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058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569AC-DEF7-24B4-4FD0-57207CD2C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524000"/>
          </a:xfrm>
          <a:pattFill prst="pct25">
            <a:fgClr>
              <a:srgbClr val="92D050"/>
            </a:fgClr>
            <a:bgClr>
              <a:schemeClr val="bg1"/>
            </a:bgClr>
          </a:pattFill>
        </p:spPr>
        <p:txBody>
          <a:bodyPr>
            <a:noAutofit/>
          </a:bodyPr>
          <a:lstStyle/>
          <a:p>
            <a:pPr algn="ctr"/>
            <a:r>
              <a:rPr lang="en-IN" sz="4800" dirty="0"/>
              <a:t>RESULT OBTAINED IN EACH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1709AC-5B54-59C2-C04D-C6B1A5B0E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5286374"/>
            <a:ext cx="10058400" cy="520065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A95A64-FD8B-82FC-4D42-E4E53B25BAFE}"/>
              </a:ext>
            </a:extLst>
          </p:cNvPr>
          <p:cNvSpPr txBox="1"/>
          <p:nvPr/>
        </p:nvSpPr>
        <p:spPr>
          <a:xfrm>
            <a:off x="723900" y="4640043"/>
            <a:ext cx="980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15" name="Rectangle 7">
            <a:extLst>
              <a:ext uri="{FF2B5EF4-FFF2-40B4-BE49-F238E27FC236}">
                <a16:creationId xmlns:a16="http://schemas.microsoft.com/office/drawing/2014/main" id="{98712C87-5C1E-2413-0DB0-D6A2C49B6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6622" y="3011982"/>
            <a:ext cx="3124200" cy="1077218"/>
          </a:xfrm>
          <a:prstGeom prst="rect">
            <a:avLst/>
          </a:prstGeom>
          <a:pattFill prst="pct40">
            <a:fgClr>
              <a:srgbClr val="92D050"/>
            </a:fgClr>
            <a:bgClr>
              <a:schemeClr val="bg1"/>
            </a:bgClr>
          </a:patt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DECISION TREE REGRESSOR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Mean Squared Error:3511746243.7499824 R2 Score: 0.9502936578298463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Mean absolute error: 41784.005273191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RMSE:189.5439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81546E7-7649-9B63-3DCF-E05C90D341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09877"/>
            <a:ext cx="2808514" cy="1077219"/>
          </a:xfrm>
          <a:prstGeom prst="rect">
            <a:avLst/>
          </a:prstGeom>
          <a:pattFill prst="pct40">
            <a:fgClr>
              <a:srgbClr val="92D050"/>
            </a:fgClr>
            <a:bgClr>
              <a:schemeClr val="bg1"/>
            </a:bgClr>
          </a:patt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effectLst/>
                <a:latin typeface="menlo"/>
              </a:rPr>
              <a:t>RANDOMFOREST REGRESSOR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menlo"/>
              </a:rPr>
              <a:t>MAE 13.321888313875219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menlo"/>
              </a:rPr>
              <a:t> MSE 53719.97278388332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menlo"/>
              </a:rPr>
              <a:t> RMSE 231.775694980908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menlo"/>
              </a:rPr>
              <a:t> R2 Score 0.95297253396812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0F1D755-5926-E215-97CB-F50EDC63F45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927287" y="3009877"/>
            <a:ext cx="3651983" cy="1077218"/>
          </a:xfrm>
          <a:prstGeom prst="rect">
            <a:avLst/>
          </a:prstGeom>
          <a:pattFill prst="pct40">
            <a:fgClr>
              <a:srgbClr val="92D050"/>
            </a:fgClr>
            <a:bgClr>
              <a:schemeClr val="bg1"/>
            </a:bgClr>
          </a:patt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b="1" dirty="0">
                <a:latin typeface="menlo"/>
              </a:rPr>
              <a:t>XGB REGRESSOR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enl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Mean Squared Error: 35926.774119919355         R2 Score: 0.9685490319148837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Mean absolute error: 14.052269957261432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 RMSE 189.54359424659899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2577A5D2-FE87-9CED-D774-056F403667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8E9B6876-3080-6F3A-85F1-B668E3F6E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18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14C2A-A41C-27E7-74EB-5A0B013B866D}"/>
              </a:ext>
            </a:extLst>
          </p:cNvPr>
          <p:cNvSpPr>
            <a:spLocks noGrp="1"/>
          </p:cNvSpPr>
          <p:nvPr>
            <p:ph type="title"/>
          </p:nvPr>
        </p:nvSpPr>
        <p:spPr>
          <a:pattFill prst="pct30">
            <a:fgClr>
              <a:srgbClr val="92D050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C4212-664B-D924-EB94-9EA96344A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 USED XGB REGRESSOR,RANDOM FOREST REGRESSOR AND DECISION TRESS REGRESSION MODELS WHILE CREATING THE MODEL AND FOUND THAT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IN" dirty="0"/>
              <a:t>      </a:t>
            </a:r>
            <a:r>
              <a:rPr lang="en-IN" b="1" dirty="0"/>
              <a:t>XGB REGRESSOR</a:t>
            </a:r>
            <a:r>
              <a:rPr lang="en-IN" dirty="0"/>
              <a:t>  MODEL HAVE THE BEST ACCURACY OF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solidFill>
                  <a:schemeClr val="tx1"/>
                </a:solidFill>
                <a:latin typeface="menlo"/>
              </a:rPr>
              <a:t>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R2 Score: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nlo"/>
              </a:rPr>
              <a:t>0.9685490319148837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28606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80678-C087-C03A-B01F-4E4FE1605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59922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USER INTERFACE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316E854-A34D-2956-480E-9FECDF801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5739" y="1390261"/>
            <a:ext cx="10403632" cy="4478727"/>
          </a:xfrm>
        </p:spPr>
      </p:pic>
    </p:spTree>
    <p:extLst>
      <p:ext uri="{BB962C8B-B14F-4D97-AF65-F5344CB8AC3E}">
        <p14:creationId xmlns:p14="http://schemas.microsoft.com/office/powerpoint/2010/main" val="2421538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Custom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681</TotalTime>
  <Words>265</Words>
  <Application>Microsoft Office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Calisto MT</vt:lpstr>
      <vt:lpstr>menlo</vt:lpstr>
      <vt:lpstr>Times New Roman</vt:lpstr>
      <vt:lpstr>Wingdings</vt:lpstr>
      <vt:lpstr>Wingdings 3</vt:lpstr>
      <vt:lpstr>zeitung</vt:lpstr>
      <vt:lpstr>Facet</vt:lpstr>
      <vt:lpstr>CROP YIELD       PREDICTION</vt:lpstr>
      <vt:lpstr>OBJCETIVES</vt:lpstr>
      <vt:lpstr>TOOLS AND PLATFORMS USED</vt:lpstr>
      <vt:lpstr>FEATURES OF DATASET</vt:lpstr>
      <vt:lpstr>PROCESS OF DATASET</vt:lpstr>
      <vt:lpstr>MACHINE LEARNING MODELS USED</vt:lpstr>
      <vt:lpstr>RESULT OBTAINED IN EACH MODEL</vt:lpstr>
      <vt:lpstr>CONCLUSION</vt:lpstr>
      <vt:lpstr>USER INTERFACE</vt:lpstr>
      <vt:lpstr>REFERENCE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jestin john</dc:creator>
  <cp:lastModifiedBy>jestin john</cp:lastModifiedBy>
  <cp:revision>3</cp:revision>
  <dcterms:created xsi:type="dcterms:W3CDTF">2025-04-29T08:59:43Z</dcterms:created>
  <dcterms:modified xsi:type="dcterms:W3CDTF">2025-12-09T12:15:30Z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